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4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97" r:id="rId19"/>
    <p:sldId id="598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606" r:id="rId28"/>
    <p:sldId id="607" r:id="rId29"/>
    <p:sldId id="608" r:id="rId30"/>
    <p:sldId id="609" r:id="rId31"/>
    <p:sldId id="610" r:id="rId32"/>
    <p:sldId id="611" r:id="rId33"/>
    <p:sldId id="612" r:id="rId34"/>
    <p:sldId id="613" r:id="rId35"/>
    <p:sldId id="614" r:id="rId36"/>
    <p:sldId id="615" r:id="rId37"/>
    <p:sldId id="616" r:id="rId38"/>
    <p:sldId id="617" r:id="rId39"/>
    <p:sldId id="618" r:id="rId40"/>
    <p:sldId id="619" r:id="rId41"/>
    <p:sldId id="620" r:id="rId42"/>
    <p:sldId id="621" r:id="rId43"/>
    <p:sldId id="622" r:id="rId44"/>
    <p:sldId id="623" r:id="rId45"/>
    <p:sldId id="624" r:id="rId46"/>
    <p:sldId id="625" r:id="rId47"/>
    <p:sldId id="626" r:id="rId48"/>
    <p:sldId id="520" r:id="rId49"/>
    <p:sldId id="270" r:id="rId50"/>
    <p:sldId id="281" r:id="rId51"/>
    <p:sldId id="304" r:id="rId52"/>
    <p:sldId id="325" r:id="rId5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8680126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73348480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492156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3911583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7758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11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141395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16329448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578" y="635530"/>
            <a:ext cx="7991475" cy="61626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83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136448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7632080"/>
              </p:ext>
            </p:extLst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:a16="http://schemas.microsoft.com/office/drawing/2014/main" xmlns="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2849"/>
              </p:ext>
            </p:extLst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2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8069377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96724422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42063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0512408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481081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7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427206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17672894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62" y="815867"/>
            <a:ext cx="8305800" cy="60102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4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96180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36556201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762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4771734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78155820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67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753012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2926873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9528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767081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44510893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4" y="1288525"/>
            <a:ext cx="8799140" cy="533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795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612089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9720235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4" y="1288525"/>
            <a:ext cx="8799140" cy="533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6" y="90086"/>
            <a:ext cx="5584898" cy="458351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95451"/>
            <a:ext cx="6283909" cy="490114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85" y="2119855"/>
            <a:ext cx="7820025" cy="4572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793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5888544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69445792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85262"/>
              </p:ext>
            </p:extLst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7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8769962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10963343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93" y="787398"/>
            <a:ext cx="3457175" cy="594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350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725266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65871581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xmlns="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:a16="http://schemas.microsoft.com/office/drawing/2014/main" xmlns="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:a16="http://schemas.microsoft.com/office/drawing/2014/main" xmlns="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:a16="http://schemas.microsoft.com/office/drawing/2014/main" xmlns="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:a16="http://schemas.microsoft.com/office/drawing/2014/main" xmlns="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:a16="http://schemas.microsoft.com/office/drawing/2014/main" xmlns="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:a16="http://schemas.microsoft.com/office/drawing/2014/main" xmlns="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:a16="http://schemas.microsoft.com/office/drawing/2014/main" xmlns="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:a16="http://schemas.microsoft.com/office/drawing/2014/main" xmlns="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66" y="191753"/>
            <a:ext cx="4048125" cy="6524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362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0693477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29834381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375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566805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0094776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81" y="113174"/>
            <a:ext cx="4048125" cy="6524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22" y="946618"/>
            <a:ext cx="3714750" cy="5762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951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76321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4196480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71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3749912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61830058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542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9152012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85638130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604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4030229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77018646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17" y="204281"/>
            <a:ext cx="4610100" cy="6562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017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32055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164520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4026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5600457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7156810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831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932428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507627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6" y="1016000"/>
            <a:ext cx="3475543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14" y="1016000"/>
            <a:ext cx="3245127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9" y="1016000"/>
            <a:ext cx="3202806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347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252606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01017482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8218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740074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70469701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04" y="3101296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649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5785524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3019725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:a16="http://schemas.microsoft.com/office/drawing/2014/main" xmlns="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8649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717942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0294492"/>
              </p:ext>
            </p:extLst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725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3985794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761084"/>
              </p:ext>
            </p:extLst>
          </p:nvPr>
        </p:nvGraphicFramePr>
        <p:xfrm>
          <a:off x="8451380" y="686928"/>
          <a:ext cx="3532000" cy="59794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863302"/>
              </p:ext>
            </p:extLst>
          </p:nvPr>
        </p:nvGraphicFramePr>
        <p:xfrm>
          <a:off x="498610" y="2736283"/>
          <a:ext cx="7460676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72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8879077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7681199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62065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27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형준씨의 쾌유를 기원합니다</a:t>
            </a:r>
            <a:endParaRPr lang="en-US" sz="2800" b="0" strike="noStrike" spc="-1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</TotalTime>
  <Words>3223</Words>
  <Application>Microsoft Office PowerPoint</Application>
  <PresentationFormat>사용자 지정</PresentationFormat>
  <Paragraphs>1274</Paragraphs>
  <Slides>51</Slides>
  <Notes>30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53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85</cp:revision>
  <dcterms:created xsi:type="dcterms:W3CDTF">2020-02-04T14:16:01Z</dcterms:created>
  <dcterms:modified xsi:type="dcterms:W3CDTF">2020-02-25T07:39:19Z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